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26" d="100"/>
          <a:sy n="26" d="100"/>
        </p:scale>
        <p:origin x="13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662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232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233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77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01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871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42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109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784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18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91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0DA07-5753-4B1B-BC17-070EF7A58F21}" type="datetimeFigureOut">
              <a:rPr lang="en-IN" smtClean="0"/>
              <a:t>15-08-2018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021A-E2B8-4B3C-B1E9-D62FD3105A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185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79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Mohan Sunil Kumar</dc:creator>
  <cp:lastModifiedBy>Mohan Sunil Kumar</cp:lastModifiedBy>
  <cp:revision>1</cp:revision>
  <dcterms:created xsi:type="dcterms:W3CDTF">2018-08-15T16:36:50Z</dcterms:created>
  <dcterms:modified xsi:type="dcterms:W3CDTF">2018-08-15T16:40:18Z</dcterms:modified>
</cp:coreProperties>
</file>